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61" r:id="rId2"/>
    <p:sldId id="262" r:id="rId3"/>
    <p:sldId id="257" r:id="rId4"/>
    <p:sldId id="263" r:id="rId5"/>
    <p:sldId id="25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B9C9-B783-424C-943E-F6E0C76D6E8B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0EB9-86CB-499D-9E3F-B942862F2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421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B9C9-B783-424C-943E-F6E0C76D6E8B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0EB9-86CB-499D-9E3F-B942862F2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753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B9C9-B783-424C-943E-F6E0C76D6E8B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0EB9-86CB-499D-9E3F-B942862F2FE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1138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B9C9-B783-424C-943E-F6E0C76D6E8B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0EB9-86CB-499D-9E3F-B942862F2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33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B9C9-B783-424C-943E-F6E0C76D6E8B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0EB9-86CB-499D-9E3F-B942862F2FE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0639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B9C9-B783-424C-943E-F6E0C76D6E8B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0EB9-86CB-499D-9E3F-B942862F2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2775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B9C9-B783-424C-943E-F6E0C76D6E8B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0EB9-86CB-499D-9E3F-B942862F2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2872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B9C9-B783-424C-943E-F6E0C76D6E8B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0EB9-86CB-499D-9E3F-B942862F2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474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B9C9-B783-424C-943E-F6E0C76D6E8B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0EB9-86CB-499D-9E3F-B942862F2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28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B9C9-B783-424C-943E-F6E0C76D6E8B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0EB9-86CB-499D-9E3F-B942862F2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755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B9C9-B783-424C-943E-F6E0C76D6E8B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0EB9-86CB-499D-9E3F-B942862F2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62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B9C9-B783-424C-943E-F6E0C76D6E8B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0EB9-86CB-499D-9E3F-B942862F2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202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B9C9-B783-424C-943E-F6E0C76D6E8B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0EB9-86CB-499D-9E3F-B942862F2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027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B9C9-B783-424C-943E-F6E0C76D6E8B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0EB9-86CB-499D-9E3F-B942862F2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624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B9C9-B783-424C-943E-F6E0C76D6E8B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0EB9-86CB-499D-9E3F-B942862F2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798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0EB9-86CB-499D-9E3F-B942862F2FE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B9C9-B783-424C-943E-F6E0C76D6E8B}" type="datetimeFigureOut">
              <a:rPr lang="ru-RU" smtClean="0"/>
              <a:t>18.03.2023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728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6B9C9-B783-424C-943E-F6E0C76D6E8B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86D0EB9-86CB-499D-9E3F-B942862F2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131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432581" cy="13208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Какая запись логарифмической функции правильная?</a:t>
            </a:r>
            <a:endParaRPr lang="ru-RU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77333" y="2044680"/>
                <a:ext cx="8596668" cy="3880773"/>
              </a:xfrm>
            </p:spPr>
            <p:txBody>
              <a:bodyPr>
                <a:normAutofit/>
              </a:bodyPr>
              <a:lstStyle/>
              <a:p>
                <a:pPr marL="914400" indent="-914400">
                  <a:lnSpc>
                    <a:spcPct val="107000"/>
                  </a:lnSpc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4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4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4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ru-RU" sz="4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ru-RU" sz="4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sz="4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endParaRPr lang="ru-RU" sz="4600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914400" indent="-914400">
                  <a:lnSpc>
                    <a:spcPct val="107000"/>
                  </a:lnSpc>
                  <a:buAutoNum type="alphaL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4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4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4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sz="4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sz="4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sub>
                    </m:sSub>
                    <m:r>
                      <a:rPr lang="en-US" sz="46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US" sz="4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endParaRPr lang="ru-RU" sz="4600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914400" indent="-914400">
                  <a:lnSpc>
                    <a:spcPct val="107000"/>
                  </a:lnSpc>
                  <a:buAutoNum type="alphaLcParenR"/>
                </a:pPr>
                <a14:m>
                  <m:oMath xmlns:m="http://schemas.openxmlformats.org/officeDocument/2006/math">
                    <m:r>
                      <a:rPr lang="en-US" sz="46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ru-RU" sz="4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4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4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sz="4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sz="4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sub>
                    </m:sSub>
                    <m:sSup>
                      <m:sSupPr>
                        <m:ctrlPr>
                          <a:rPr lang="ru-RU" sz="4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4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sz="46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endParaRPr lang="ru-RU" sz="4600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914400" indent="-914400">
                  <a:lnSpc>
                    <a:spcPct val="107000"/>
                  </a:lnSpc>
                  <a:buAutoNum type="alphaLcParenR"/>
                </a:pPr>
                <a14:m>
                  <m:oMath xmlns:m="http://schemas.openxmlformats.org/officeDocument/2006/math">
                    <m:r>
                      <a:rPr lang="en-US" sz="46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ru-RU" sz="4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4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4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sz="4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sz="4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sub>
                    </m:sSub>
                    <m:r>
                      <a:rPr lang="en-US" sz="46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endParaRPr lang="ru-RU" sz="4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3" y="2044680"/>
                <a:ext cx="8596668" cy="388077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27546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64901"/>
            <a:ext cx="9574249" cy="13208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Какой из графиков является графиком логарифмической функцией?</a:t>
            </a: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914" y="1679934"/>
            <a:ext cx="2409825" cy="2028825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3"/>
          <a:stretch>
            <a:fillRect/>
          </a:stretch>
        </p:blipFill>
        <p:spPr>
          <a:xfrm>
            <a:off x="3087159" y="1645704"/>
            <a:ext cx="2148237" cy="2103053"/>
          </a:xfrm>
          <a:prstGeom prst="rect">
            <a:avLst/>
          </a:prstGeom>
        </p:spPr>
      </p:pic>
      <p:pic>
        <p:nvPicPr>
          <p:cNvPr id="6" name="Рисунок 5"/>
          <p:cNvPicPr/>
          <p:nvPr/>
        </p:nvPicPr>
        <p:blipFill>
          <a:blip r:embed="rId4"/>
          <a:stretch>
            <a:fillRect/>
          </a:stretch>
        </p:blipFill>
        <p:spPr>
          <a:xfrm>
            <a:off x="6077553" y="1603072"/>
            <a:ext cx="1868712" cy="2105687"/>
          </a:xfrm>
          <a:prstGeom prst="rect">
            <a:avLst/>
          </a:prstGeom>
        </p:spPr>
      </p:pic>
      <p:pic>
        <p:nvPicPr>
          <p:cNvPr id="7" name="Рисунок 6"/>
          <p:cNvPicPr/>
          <p:nvPr/>
        </p:nvPicPr>
        <p:blipFill>
          <a:blip r:embed="rId5"/>
          <a:stretch>
            <a:fillRect/>
          </a:stretch>
        </p:blipFill>
        <p:spPr>
          <a:xfrm>
            <a:off x="8408633" y="1733679"/>
            <a:ext cx="1842949" cy="1844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798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451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+mn-lt"/>
              </a:rPr>
              <a:t>Логарифмические уравнения </a:t>
            </a:r>
            <a:endParaRPr lang="ru-RU" b="1" dirty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2165481"/>
            <a:ext cx="8731198" cy="83529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2871988"/>
            <a:ext cx="7843243" cy="81137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334" y="3707283"/>
            <a:ext cx="9763486" cy="811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238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5210" y="133082"/>
            <a:ext cx="5131038" cy="549499"/>
          </a:xfrm>
        </p:spPr>
        <p:txBody>
          <a:bodyPr/>
          <a:lstStyle/>
          <a:p>
            <a:r>
              <a:rPr lang="ru-RU" sz="2400" b="1" dirty="0">
                <a:solidFill>
                  <a:srgbClr val="0070C0"/>
                </a:solidFill>
              </a:rPr>
              <a:t>Логарифмические неравенства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1734" y="2267780"/>
            <a:ext cx="9056648" cy="28193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719" y="682581"/>
            <a:ext cx="10894496" cy="64623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719" y="1232080"/>
            <a:ext cx="9156986" cy="115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7333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139884" cy="575256"/>
          </a:xfrm>
        </p:spPr>
        <p:txBody>
          <a:bodyPr>
            <a:normAutofit/>
          </a:bodyPr>
          <a:lstStyle/>
          <a:p>
            <a:pPr algn="r"/>
            <a:r>
              <a:rPr lang="ru-RU" sz="2400" b="1" dirty="0" smtClean="0">
                <a:solidFill>
                  <a:srgbClr val="0070C0"/>
                </a:solidFill>
              </a:rPr>
              <a:t>Логарифмические неравенства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5809" y="2036819"/>
            <a:ext cx="3819525" cy="17526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21217" y="575256"/>
            <a:ext cx="108030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Поставьте в соответствие каждому неравенству множество его решений.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1217" y="1036921"/>
            <a:ext cx="906445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Запишите в ответ цифры, расположив их в порядке, соответствующем буквам: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906" y="4304764"/>
            <a:ext cx="1943100" cy="18288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9392" y="4304764"/>
            <a:ext cx="1662260" cy="185152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22766" y="2062293"/>
            <a:ext cx="1924050" cy="180975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10207" y="1976426"/>
            <a:ext cx="1642311" cy="1981484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5139884" y="1976426"/>
            <a:ext cx="0" cy="48815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0" y="4304764"/>
            <a:ext cx="110243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824912"/>
              </p:ext>
            </p:extLst>
          </p:nvPr>
        </p:nvGraphicFramePr>
        <p:xfrm>
          <a:off x="6689629" y="4864150"/>
          <a:ext cx="2596039" cy="648008"/>
        </p:xfrm>
        <a:graphic>
          <a:graphicData uri="http://schemas.openxmlformats.org/drawingml/2006/table">
            <a:tbl>
              <a:tblPr firstRow="1" firstCol="1" bandRow="1"/>
              <a:tblGrid>
                <a:gridCol w="648834">
                  <a:extLst>
                    <a:ext uri="{9D8B030D-6E8A-4147-A177-3AD203B41FA5}">
                      <a16:colId xmlns:a16="http://schemas.microsoft.com/office/drawing/2014/main" val="1028057328"/>
                    </a:ext>
                  </a:extLst>
                </a:gridCol>
                <a:gridCol w="648834">
                  <a:extLst>
                    <a:ext uri="{9D8B030D-6E8A-4147-A177-3AD203B41FA5}">
                      <a16:colId xmlns:a16="http://schemas.microsoft.com/office/drawing/2014/main" val="383916042"/>
                    </a:ext>
                  </a:extLst>
                </a:gridCol>
                <a:gridCol w="648834">
                  <a:extLst>
                    <a:ext uri="{9D8B030D-6E8A-4147-A177-3AD203B41FA5}">
                      <a16:colId xmlns:a16="http://schemas.microsoft.com/office/drawing/2014/main" val="323942620"/>
                    </a:ext>
                  </a:extLst>
                </a:gridCol>
                <a:gridCol w="649537">
                  <a:extLst>
                    <a:ext uri="{9D8B030D-6E8A-4147-A177-3AD203B41FA5}">
                      <a16:colId xmlns:a16="http://schemas.microsoft.com/office/drawing/2014/main" val="2318226318"/>
                    </a:ext>
                  </a:extLst>
                </a:gridCol>
              </a:tblGrid>
              <a:tr h="339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1005663"/>
                  </a:ext>
                </a:extLst>
              </a:tr>
              <a:tr h="3080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7818650"/>
                  </a:ext>
                </a:extLst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956086"/>
              </p:ext>
            </p:extLst>
          </p:nvPr>
        </p:nvGraphicFramePr>
        <p:xfrm>
          <a:off x="6741505" y="5792812"/>
          <a:ext cx="2544162" cy="671800"/>
        </p:xfrm>
        <a:graphic>
          <a:graphicData uri="http://schemas.openxmlformats.org/drawingml/2006/table">
            <a:tbl>
              <a:tblPr firstRow="1" firstCol="1" bandRow="1"/>
              <a:tblGrid>
                <a:gridCol w="635868">
                  <a:extLst>
                    <a:ext uri="{9D8B030D-6E8A-4147-A177-3AD203B41FA5}">
                      <a16:colId xmlns:a16="http://schemas.microsoft.com/office/drawing/2014/main" val="4227323671"/>
                    </a:ext>
                  </a:extLst>
                </a:gridCol>
                <a:gridCol w="620407">
                  <a:extLst>
                    <a:ext uri="{9D8B030D-6E8A-4147-A177-3AD203B41FA5}">
                      <a16:colId xmlns:a16="http://schemas.microsoft.com/office/drawing/2014/main" val="690014632"/>
                    </a:ext>
                  </a:extLst>
                </a:gridCol>
                <a:gridCol w="651329">
                  <a:extLst>
                    <a:ext uri="{9D8B030D-6E8A-4147-A177-3AD203B41FA5}">
                      <a16:colId xmlns:a16="http://schemas.microsoft.com/office/drawing/2014/main" val="2446625766"/>
                    </a:ext>
                  </a:extLst>
                </a:gridCol>
                <a:gridCol w="636558">
                  <a:extLst>
                    <a:ext uri="{9D8B030D-6E8A-4147-A177-3AD203B41FA5}">
                      <a16:colId xmlns:a16="http://schemas.microsoft.com/office/drawing/2014/main" val="314237312"/>
                    </a:ext>
                  </a:extLst>
                </a:gridCol>
              </a:tblGrid>
              <a:tr h="3424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6328218"/>
                  </a:ext>
                </a:extLst>
              </a:tr>
              <a:tr h="3293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488175"/>
                  </a:ext>
                </a:extLst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39041"/>
              </p:ext>
            </p:extLst>
          </p:nvPr>
        </p:nvGraphicFramePr>
        <p:xfrm>
          <a:off x="6689629" y="4065686"/>
          <a:ext cx="2596039" cy="647982"/>
        </p:xfrm>
        <a:graphic>
          <a:graphicData uri="http://schemas.openxmlformats.org/drawingml/2006/table">
            <a:tbl>
              <a:tblPr firstRow="1" firstCol="1" bandRow="1"/>
              <a:tblGrid>
                <a:gridCol w="648834">
                  <a:extLst>
                    <a:ext uri="{9D8B030D-6E8A-4147-A177-3AD203B41FA5}">
                      <a16:colId xmlns:a16="http://schemas.microsoft.com/office/drawing/2014/main" val="2758931448"/>
                    </a:ext>
                  </a:extLst>
                </a:gridCol>
                <a:gridCol w="648834">
                  <a:extLst>
                    <a:ext uri="{9D8B030D-6E8A-4147-A177-3AD203B41FA5}">
                      <a16:colId xmlns:a16="http://schemas.microsoft.com/office/drawing/2014/main" val="1304933640"/>
                    </a:ext>
                  </a:extLst>
                </a:gridCol>
                <a:gridCol w="648834">
                  <a:extLst>
                    <a:ext uri="{9D8B030D-6E8A-4147-A177-3AD203B41FA5}">
                      <a16:colId xmlns:a16="http://schemas.microsoft.com/office/drawing/2014/main" val="2979338587"/>
                    </a:ext>
                  </a:extLst>
                </a:gridCol>
                <a:gridCol w="649537">
                  <a:extLst>
                    <a:ext uri="{9D8B030D-6E8A-4147-A177-3AD203B41FA5}">
                      <a16:colId xmlns:a16="http://schemas.microsoft.com/office/drawing/2014/main" val="2837307493"/>
                    </a:ext>
                  </a:extLst>
                </a:gridCol>
              </a:tblGrid>
              <a:tr h="3399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4085117"/>
                  </a:ext>
                </a:extLst>
              </a:tr>
              <a:tr h="308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8538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712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111</TotalTime>
  <Words>61</Words>
  <Application>Microsoft Office PowerPoint</Application>
  <PresentationFormat>Широкоэкранный</PresentationFormat>
  <Paragraphs>35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Calibri</vt:lpstr>
      <vt:lpstr>Cambria Math</vt:lpstr>
      <vt:lpstr>Times New Roman</vt:lpstr>
      <vt:lpstr>Times New Roman</vt:lpstr>
      <vt:lpstr>Trebuchet MS</vt:lpstr>
      <vt:lpstr>Wingdings 3</vt:lpstr>
      <vt:lpstr>Аспект</vt:lpstr>
      <vt:lpstr>Какая запись логарифмической функции правильная?</vt:lpstr>
      <vt:lpstr>Какой из графиков является графиком логарифмической функцией?</vt:lpstr>
      <vt:lpstr>Логарифмические уравнения </vt:lpstr>
      <vt:lpstr>Логарифмические неравенства</vt:lpstr>
      <vt:lpstr>Логарифмические неравенства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UserH</dc:creator>
  <cp:lastModifiedBy>UserH</cp:lastModifiedBy>
  <cp:revision>8</cp:revision>
  <dcterms:created xsi:type="dcterms:W3CDTF">2023-03-14T04:22:52Z</dcterms:created>
  <dcterms:modified xsi:type="dcterms:W3CDTF">2023-03-18T13:10:16Z</dcterms:modified>
</cp:coreProperties>
</file>