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62" r:id="rId3"/>
    <p:sldId id="257" r:id="rId4"/>
    <p:sldId id="263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2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75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138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6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77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8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7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8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5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0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2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9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7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B9C9-B783-424C-943E-F6E0C76D6E8B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6D0EB9-86CB-499D-9E3F-B942862F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3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32581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Какая запись логарифмической функции правильная?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044680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914400" indent="-914400">
                  <a:lnSpc>
                    <a:spcPct val="107000"/>
                  </a:lnSpc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ru-RU" sz="4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4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ru-RU" sz="4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indent="-914400">
                  <a:lnSpc>
                    <a:spcPct val="107000"/>
                  </a:lnSpc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en-US" sz="4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4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4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indent="-914400">
                  <a:lnSpc>
                    <a:spcPct val="107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ru-RU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sSup>
                      <m:sSupPr>
                        <m:ctrlPr>
                          <a:rPr lang="ru-RU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ru-RU" sz="4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indent="-914400">
                  <a:lnSpc>
                    <a:spcPct val="107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US" sz="4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ru-RU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4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en-US" sz="4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ru-RU" sz="4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044680"/>
                <a:ext cx="8596668" cy="388077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754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4901"/>
            <a:ext cx="9574249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Какой из графиков является графиком логарифмической функцией?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914" y="1679934"/>
            <a:ext cx="2409825" cy="2028825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87159" y="1645704"/>
            <a:ext cx="2148237" cy="2103053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6077553" y="1603072"/>
            <a:ext cx="1868712" cy="2105687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8408633" y="1733679"/>
            <a:ext cx="1842949" cy="184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9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5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+mn-lt"/>
              </a:rPr>
              <a:t>Логарифмические уравнения 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165481"/>
            <a:ext cx="8731198" cy="8352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871988"/>
            <a:ext cx="7843243" cy="8113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3707283"/>
            <a:ext cx="9763486" cy="81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3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210" y="133082"/>
            <a:ext cx="5131038" cy="549499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</a:rPr>
              <a:t>Логарифмические неравенства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734" y="2267780"/>
            <a:ext cx="9056648" cy="2819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19" y="682581"/>
            <a:ext cx="10894496" cy="6462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19" y="1232080"/>
            <a:ext cx="9156986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333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39884" cy="57525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</a:rPr>
              <a:t>Логарифмические неравенства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809" y="2036819"/>
            <a:ext cx="3819525" cy="17526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1217" y="575256"/>
            <a:ext cx="10803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Поставьте в соответствие каждому неравенству множество его решений.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217" y="1036921"/>
            <a:ext cx="90644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Запишите в ответ цифры, расположив их в порядке, соответствующем буквам: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06" y="4304764"/>
            <a:ext cx="1943100" cy="1828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392" y="4304764"/>
            <a:ext cx="1662260" cy="18515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2766" y="2062293"/>
            <a:ext cx="1924050" cy="1809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0207" y="1976426"/>
            <a:ext cx="1642311" cy="198148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139884" y="1976426"/>
            <a:ext cx="0" cy="4881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0" y="4304764"/>
            <a:ext cx="11024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24912"/>
              </p:ext>
            </p:extLst>
          </p:nvPr>
        </p:nvGraphicFramePr>
        <p:xfrm>
          <a:off x="6689629" y="4864150"/>
          <a:ext cx="2596039" cy="648008"/>
        </p:xfrm>
        <a:graphic>
          <a:graphicData uri="http://schemas.openxmlformats.org/drawingml/2006/table">
            <a:tbl>
              <a:tblPr firstRow="1" firstCol="1" bandRow="1"/>
              <a:tblGrid>
                <a:gridCol w="648834">
                  <a:extLst>
                    <a:ext uri="{9D8B030D-6E8A-4147-A177-3AD203B41FA5}">
                      <a16:colId xmlns:a16="http://schemas.microsoft.com/office/drawing/2014/main" val="1028057328"/>
                    </a:ext>
                  </a:extLst>
                </a:gridCol>
                <a:gridCol w="648834">
                  <a:extLst>
                    <a:ext uri="{9D8B030D-6E8A-4147-A177-3AD203B41FA5}">
                      <a16:colId xmlns:a16="http://schemas.microsoft.com/office/drawing/2014/main" val="383916042"/>
                    </a:ext>
                  </a:extLst>
                </a:gridCol>
                <a:gridCol w="648834">
                  <a:extLst>
                    <a:ext uri="{9D8B030D-6E8A-4147-A177-3AD203B41FA5}">
                      <a16:colId xmlns:a16="http://schemas.microsoft.com/office/drawing/2014/main" val="323942620"/>
                    </a:ext>
                  </a:extLst>
                </a:gridCol>
                <a:gridCol w="649537">
                  <a:extLst>
                    <a:ext uri="{9D8B030D-6E8A-4147-A177-3AD203B41FA5}">
                      <a16:colId xmlns:a16="http://schemas.microsoft.com/office/drawing/2014/main" val="2318226318"/>
                    </a:ext>
                  </a:extLst>
                </a:gridCol>
              </a:tblGrid>
              <a:tr h="339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005663"/>
                  </a:ext>
                </a:extLst>
              </a:tr>
              <a:tr h="308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818650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956086"/>
              </p:ext>
            </p:extLst>
          </p:nvPr>
        </p:nvGraphicFramePr>
        <p:xfrm>
          <a:off x="6741505" y="5792812"/>
          <a:ext cx="2544162" cy="671800"/>
        </p:xfrm>
        <a:graphic>
          <a:graphicData uri="http://schemas.openxmlformats.org/drawingml/2006/table">
            <a:tbl>
              <a:tblPr firstRow="1" firstCol="1" bandRow="1"/>
              <a:tblGrid>
                <a:gridCol w="635868">
                  <a:extLst>
                    <a:ext uri="{9D8B030D-6E8A-4147-A177-3AD203B41FA5}">
                      <a16:colId xmlns:a16="http://schemas.microsoft.com/office/drawing/2014/main" val="4227323671"/>
                    </a:ext>
                  </a:extLst>
                </a:gridCol>
                <a:gridCol w="620407">
                  <a:extLst>
                    <a:ext uri="{9D8B030D-6E8A-4147-A177-3AD203B41FA5}">
                      <a16:colId xmlns:a16="http://schemas.microsoft.com/office/drawing/2014/main" val="690014632"/>
                    </a:ext>
                  </a:extLst>
                </a:gridCol>
                <a:gridCol w="651329">
                  <a:extLst>
                    <a:ext uri="{9D8B030D-6E8A-4147-A177-3AD203B41FA5}">
                      <a16:colId xmlns:a16="http://schemas.microsoft.com/office/drawing/2014/main" val="2446625766"/>
                    </a:ext>
                  </a:extLst>
                </a:gridCol>
                <a:gridCol w="636558">
                  <a:extLst>
                    <a:ext uri="{9D8B030D-6E8A-4147-A177-3AD203B41FA5}">
                      <a16:colId xmlns:a16="http://schemas.microsoft.com/office/drawing/2014/main" val="314237312"/>
                    </a:ext>
                  </a:extLst>
                </a:gridCol>
              </a:tblGrid>
              <a:tr h="342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328218"/>
                  </a:ext>
                </a:extLst>
              </a:tr>
              <a:tr h="32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88175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9041"/>
              </p:ext>
            </p:extLst>
          </p:nvPr>
        </p:nvGraphicFramePr>
        <p:xfrm>
          <a:off x="6689629" y="4065686"/>
          <a:ext cx="2596039" cy="647982"/>
        </p:xfrm>
        <a:graphic>
          <a:graphicData uri="http://schemas.openxmlformats.org/drawingml/2006/table">
            <a:tbl>
              <a:tblPr firstRow="1" firstCol="1" bandRow="1"/>
              <a:tblGrid>
                <a:gridCol w="648834">
                  <a:extLst>
                    <a:ext uri="{9D8B030D-6E8A-4147-A177-3AD203B41FA5}">
                      <a16:colId xmlns:a16="http://schemas.microsoft.com/office/drawing/2014/main" val="2758931448"/>
                    </a:ext>
                  </a:extLst>
                </a:gridCol>
                <a:gridCol w="648834">
                  <a:extLst>
                    <a:ext uri="{9D8B030D-6E8A-4147-A177-3AD203B41FA5}">
                      <a16:colId xmlns:a16="http://schemas.microsoft.com/office/drawing/2014/main" val="1304933640"/>
                    </a:ext>
                  </a:extLst>
                </a:gridCol>
                <a:gridCol w="648834">
                  <a:extLst>
                    <a:ext uri="{9D8B030D-6E8A-4147-A177-3AD203B41FA5}">
                      <a16:colId xmlns:a16="http://schemas.microsoft.com/office/drawing/2014/main" val="2979338587"/>
                    </a:ext>
                  </a:extLst>
                </a:gridCol>
                <a:gridCol w="649537">
                  <a:extLst>
                    <a:ext uri="{9D8B030D-6E8A-4147-A177-3AD203B41FA5}">
                      <a16:colId xmlns:a16="http://schemas.microsoft.com/office/drawing/2014/main" val="2837307493"/>
                    </a:ext>
                  </a:extLst>
                </a:gridCol>
              </a:tblGrid>
              <a:tr h="339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085117"/>
                  </a:ext>
                </a:extLst>
              </a:tr>
              <a:tr h="308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538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1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61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Times New Roman</vt:lpstr>
      <vt:lpstr>Trebuchet MS</vt:lpstr>
      <vt:lpstr>Wingdings 3</vt:lpstr>
      <vt:lpstr>Аспект</vt:lpstr>
      <vt:lpstr>Какая запись логарифмической функции правильная?</vt:lpstr>
      <vt:lpstr>Какой из графиков является графиком логарифмической функцией?</vt:lpstr>
      <vt:lpstr>Логарифмические уравнения </vt:lpstr>
      <vt:lpstr>Логарифмические неравенства</vt:lpstr>
      <vt:lpstr>Логарифмические неравенства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UserH</dc:creator>
  <cp:lastModifiedBy>UserH</cp:lastModifiedBy>
  <cp:revision>8</cp:revision>
  <dcterms:created xsi:type="dcterms:W3CDTF">2023-03-14T04:22:52Z</dcterms:created>
  <dcterms:modified xsi:type="dcterms:W3CDTF">2023-03-18T13:10:16Z</dcterms:modified>
</cp:coreProperties>
</file>